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9" r:id="rId5"/>
    <p:sldId id="269" r:id="rId6"/>
    <p:sldId id="267" r:id="rId7"/>
    <p:sldId id="260" r:id="rId8"/>
    <p:sldId id="268" r:id="rId9"/>
    <p:sldId id="264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60907-A2BC-4612-9E36-475C47311C7A}" type="datetimeFigureOut">
              <a:rPr lang="en-GB" smtClean="0"/>
              <a:t>27/11/2010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D424B-1107-48C1-9B63-C2A997670D0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83E-904F-43F2-88C7-9EC7641F7D52}" type="datetimeFigureOut">
              <a:rPr lang="en-GB" smtClean="0"/>
              <a:pPr/>
              <a:t>27/11/2010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89A5-16DE-4CB4-A035-68DFCC222E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83E-904F-43F2-88C7-9EC7641F7D52}" type="datetimeFigureOut">
              <a:rPr lang="en-GB" smtClean="0"/>
              <a:pPr/>
              <a:t>27/11/2010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89A5-16DE-4CB4-A035-68DFCC222E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83E-904F-43F2-88C7-9EC7641F7D52}" type="datetimeFigureOut">
              <a:rPr lang="en-GB" smtClean="0"/>
              <a:pPr/>
              <a:t>27/11/2010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89A5-16DE-4CB4-A035-68DFCC222E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83E-904F-43F2-88C7-9EC7641F7D52}" type="datetimeFigureOut">
              <a:rPr lang="en-GB" smtClean="0"/>
              <a:pPr/>
              <a:t>27/11/2010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89A5-16DE-4CB4-A035-68DFCC222E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83E-904F-43F2-88C7-9EC7641F7D52}" type="datetimeFigureOut">
              <a:rPr lang="en-GB" smtClean="0"/>
              <a:pPr/>
              <a:t>27/11/2010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89A5-16DE-4CB4-A035-68DFCC222E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83E-904F-43F2-88C7-9EC7641F7D52}" type="datetimeFigureOut">
              <a:rPr lang="en-GB" smtClean="0"/>
              <a:pPr/>
              <a:t>27/11/2010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89A5-16DE-4CB4-A035-68DFCC222E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83E-904F-43F2-88C7-9EC7641F7D52}" type="datetimeFigureOut">
              <a:rPr lang="en-GB" smtClean="0"/>
              <a:pPr/>
              <a:t>27/11/2010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89A5-16DE-4CB4-A035-68DFCC222E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83E-904F-43F2-88C7-9EC7641F7D52}" type="datetimeFigureOut">
              <a:rPr lang="en-GB" smtClean="0"/>
              <a:pPr/>
              <a:t>27/11/2010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89A5-16DE-4CB4-A035-68DFCC222E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83E-904F-43F2-88C7-9EC7641F7D52}" type="datetimeFigureOut">
              <a:rPr lang="en-GB" smtClean="0"/>
              <a:pPr/>
              <a:t>27/11/2010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89A5-16DE-4CB4-A035-68DFCC222E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83E-904F-43F2-88C7-9EC7641F7D52}" type="datetimeFigureOut">
              <a:rPr lang="en-GB" smtClean="0"/>
              <a:pPr/>
              <a:t>27/11/2010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89A5-16DE-4CB4-A035-68DFCC222E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83E-904F-43F2-88C7-9EC7641F7D52}" type="datetimeFigureOut">
              <a:rPr lang="en-GB" smtClean="0"/>
              <a:pPr/>
              <a:t>27/11/2010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89A5-16DE-4CB4-A035-68DFCC222E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5F83E-904F-43F2-88C7-9EC7641F7D52}" type="datetimeFigureOut">
              <a:rPr lang="en-GB" smtClean="0"/>
              <a:pPr/>
              <a:t>27/11/2010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889A5-16DE-4CB4-A035-68DFCC222E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pump Oct 10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mp Oct 10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mp Oct 10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mp Oct 10 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mp Oct 10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mp Oct 10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mp Oct 10 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mp Oct 10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mp Oct 10 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mp Oct 10 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pump Oct 10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H&amp;S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BAKER</dc:creator>
  <cp:lastModifiedBy>BAKER</cp:lastModifiedBy>
  <cp:revision>3</cp:revision>
  <dcterms:created xsi:type="dcterms:W3CDTF">2010-11-27T15:49:16Z</dcterms:created>
  <dcterms:modified xsi:type="dcterms:W3CDTF">2010-11-27T17:47:06Z</dcterms:modified>
</cp:coreProperties>
</file>